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55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14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768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748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006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352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364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423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6432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019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14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198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FCF38-84FC-45CB-808C-438EC4D6470C}" type="datetimeFigureOut">
              <a:rPr lang="da-DK" smtClean="0"/>
              <a:t>05-12-2017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A9127-D453-4E41-8DF3-AE3073B34E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1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Slotsgården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Møllers Pensionat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552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10.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10" y="1600200"/>
            <a:ext cx="6824979" cy="4525963"/>
          </a:xfrm>
        </p:spPr>
      </p:pic>
    </p:spTree>
    <p:extLst>
      <p:ext uri="{BB962C8B-B14F-4D97-AF65-F5344CB8AC3E}">
        <p14:creationId xmlns:p14="http://schemas.microsoft.com/office/powerpoint/2010/main" val="8533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19. </a:t>
            </a:r>
            <a:r>
              <a:rPr lang="da-DK" dirty="0"/>
              <a:t>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49" y="1600200"/>
            <a:ext cx="7080902" cy="4525963"/>
          </a:xfrm>
        </p:spPr>
      </p:pic>
    </p:spTree>
    <p:extLst>
      <p:ext uri="{BB962C8B-B14F-4D97-AF65-F5344CB8AC3E}">
        <p14:creationId xmlns:p14="http://schemas.microsoft.com/office/powerpoint/2010/main" val="2649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19.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9" y="1600200"/>
            <a:ext cx="6742381" cy="4525963"/>
          </a:xfrm>
        </p:spPr>
      </p:pic>
    </p:spTree>
    <p:extLst>
      <p:ext uri="{BB962C8B-B14F-4D97-AF65-F5344CB8AC3E}">
        <p14:creationId xmlns:p14="http://schemas.microsoft.com/office/powerpoint/2010/main" val="16225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19.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02" y="1600200"/>
            <a:ext cx="6914596" cy="4525963"/>
          </a:xfrm>
        </p:spPr>
      </p:pic>
    </p:spTree>
    <p:extLst>
      <p:ext uri="{BB962C8B-B14F-4D97-AF65-F5344CB8AC3E}">
        <p14:creationId xmlns:p14="http://schemas.microsoft.com/office/powerpoint/2010/main" val="3447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21. </a:t>
            </a:r>
            <a:r>
              <a:rPr lang="da-DK" dirty="0"/>
              <a:t>November 2017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9" y="1600200"/>
            <a:ext cx="6742381" cy="4525963"/>
          </a:xfrm>
        </p:spPr>
      </p:pic>
    </p:spTree>
    <p:extLst>
      <p:ext uri="{BB962C8B-B14F-4D97-AF65-F5344CB8AC3E}">
        <p14:creationId xmlns:p14="http://schemas.microsoft.com/office/powerpoint/2010/main" val="36747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21.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0" y="1600200"/>
            <a:ext cx="6938340" cy="4525963"/>
          </a:xfrm>
        </p:spPr>
      </p:pic>
    </p:spTree>
    <p:extLst>
      <p:ext uri="{BB962C8B-B14F-4D97-AF65-F5344CB8AC3E}">
        <p14:creationId xmlns:p14="http://schemas.microsoft.com/office/powerpoint/2010/main" val="28672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21.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38" y="1600200"/>
            <a:ext cx="6821324" cy="4525963"/>
          </a:xfrm>
        </p:spPr>
      </p:pic>
    </p:spTree>
    <p:extLst>
      <p:ext uri="{BB962C8B-B14F-4D97-AF65-F5344CB8AC3E}">
        <p14:creationId xmlns:p14="http://schemas.microsoft.com/office/powerpoint/2010/main" val="64890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21.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9" y="1600200"/>
            <a:ext cx="6742381" cy="4525963"/>
          </a:xfrm>
        </p:spPr>
      </p:pic>
    </p:spTree>
    <p:extLst>
      <p:ext uri="{BB962C8B-B14F-4D97-AF65-F5344CB8AC3E}">
        <p14:creationId xmlns:p14="http://schemas.microsoft.com/office/powerpoint/2010/main" val="18361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23. </a:t>
            </a:r>
            <a:r>
              <a:rPr lang="da-DK" dirty="0"/>
              <a:t>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85" y="1600200"/>
            <a:ext cx="6860229" cy="4525963"/>
          </a:xfrm>
        </p:spPr>
      </p:pic>
    </p:spTree>
    <p:extLst>
      <p:ext uri="{BB962C8B-B14F-4D97-AF65-F5344CB8AC3E}">
        <p14:creationId xmlns:p14="http://schemas.microsoft.com/office/powerpoint/2010/main" val="13895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23.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85" y="1600200"/>
            <a:ext cx="6744430" cy="4525963"/>
          </a:xfrm>
        </p:spPr>
      </p:pic>
    </p:spTree>
    <p:extLst>
      <p:ext uri="{BB962C8B-B14F-4D97-AF65-F5344CB8AC3E}">
        <p14:creationId xmlns:p14="http://schemas.microsoft.com/office/powerpoint/2010/main" val="13311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1946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1" y="1600200"/>
            <a:ext cx="6960438" cy="4525963"/>
          </a:xfrm>
        </p:spPr>
      </p:pic>
    </p:spTree>
    <p:extLst>
      <p:ext uri="{BB962C8B-B14F-4D97-AF65-F5344CB8AC3E}">
        <p14:creationId xmlns:p14="http://schemas.microsoft.com/office/powerpoint/2010/main" val="410158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23.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3" y="1600200"/>
            <a:ext cx="6976293" cy="4525963"/>
          </a:xfrm>
        </p:spPr>
      </p:pic>
    </p:spTree>
    <p:extLst>
      <p:ext uri="{BB962C8B-B14F-4D97-AF65-F5344CB8AC3E}">
        <p14:creationId xmlns:p14="http://schemas.microsoft.com/office/powerpoint/2010/main" val="403746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26. </a:t>
            </a:r>
            <a:r>
              <a:rPr lang="da-DK" dirty="0"/>
              <a:t>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24" y="1600200"/>
            <a:ext cx="6816352" cy="4525963"/>
          </a:xfrm>
        </p:spPr>
      </p:pic>
    </p:spTree>
    <p:extLst>
      <p:ext uri="{BB962C8B-B14F-4D97-AF65-F5344CB8AC3E}">
        <p14:creationId xmlns:p14="http://schemas.microsoft.com/office/powerpoint/2010/main" val="32732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26.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3" y="1600200"/>
            <a:ext cx="7002954" cy="4525963"/>
          </a:xfrm>
        </p:spPr>
      </p:pic>
    </p:spTree>
    <p:extLst>
      <p:ext uri="{BB962C8B-B14F-4D97-AF65-F5344CB8AC3E}">
        <p14:creationId xmlns:p14="http://schemas.microsoft.com/office/powerpoint/2010/main" val="27155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30. </a:t>
            </a:r>
            <a:r>
              <a:rPr lang="da-DK" dirty="0"/>
              <a:t>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9" y="1600200"/>
            <a:ext cx="6742381" cy="4525963"/>
          </a:xfrm>
        </p:spPr>
      </p:pic>
    </p:spTree>
    <p:extLst>
      <p:ext uri="{BB962C8B-B14F-4D97-AF65-F5344CB8AC3E}">
        <p14:creationId xmlns:p14="http://schemas.microsoft.com/office/powerpoint/2010/main" val="38673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30.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70" y="1600200"/>
            <a:ext cx="6666460" cy="4525963"/>
          </a:xfrm>
        </p:spPr>
      </p:pic>
    </p:spTree>
    <p:extLst>
      <p:ext uri="{BB962C8B-B14F-4D97-AF65-F5344CB8AC3E}">
        <p14:creationId xmlns:p14="http://schemas.microsoft.com/office/powerpoint/2010/main" val="9174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30.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53" y="1600200"/>
            <a:ext cx="6524694" cy="4525963"/>
          </a:xfrm>
        </p:spPr>
      </p:pic>
    </p:spTree>
    <p:extLst>
      <p:ext uri="{BB962C8B-B14F-4D97-AF65-F5344CB8AC3E}">
        <p14:creationId xmlns:p14="http://schemas.microsoft.com/office/powerpoint/2010/main" val="7926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30. November </a:t>
            </a:r>
            <a:r>
              <a:rPr lang="da-DK" dirty="0" smtClean="0"/>
              <a:t>2017- ”</a:t>
            </a:r>
            <a:r>
              <a:rPr lang="da-DK" dirty="0" err="1" smtClean="0"/>
              <a:t>Skräjelasset</a:t>
            </a:r>
            <a:r>
              <a:rPr lang="da-DK" dirty="0" smtClean="0"/>
              <a:t>”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9" y="1600200"/>
            <a:ext cx="6742381" cy="4525963"/>
          </a:xfrm>
        </p:spPr>
      </p:pic>
    </p:spTree>
    <p:extLst>
      <p:ext uri="{BB962C8B-B14F-4D97-AF65-F5344CB8AC3E}">
        <p14:creationId xmlns:p14="http://schemas.microsoft.com/office/powerpoint/2010/main" val="4665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30.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9" y="1600200"/>
            <a:ext cx="6742381" cy="4525963"/>
          </a:xfrm>
        </p:spPr>
      </p:pic>
    </p:spTree>
    <p:extLst>
      <p:ext uri="{BB962C8B-B14F-4D97-AF65-F5344CB8AC3E}">
        <p14:creationId xmlns:p14="http://schemas.microsoft.com/office/powerpoint/2010/main" val="288882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4. December </a:t>
            </a:r>
            <a:r>
              <a:rPr lang="da-DK" dirty="0"/>
              <a:t>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92" y="1600200"/>
            <a:ext cx="7046215" cy="4525963"/>
          </a:xfrm>
        </p:spPr>
      </p:pic>
    </p:spTree>
    <p:extLst>
      <p:ext uri="{BB962C8B-B14F-4D97-AF65-F5344CB8AC3E}">
        <p14:creationId xmlns:p14="http://schemas.microsoft.com/office/powerpoint/2010/main" val="28239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4. December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2" y="1600200"/>
            <a:ext cx="7644395" cy="4525963"/>
          </a:xfrm>
        </p:spPr>
      </p:pic>
    </p:spTree>
    <p:extLst>
      <p:ext uri="{BB962C8B-B14F-4D97-AF65-F5344CB8AC3E}">
        <p14:creationId xmlns:p14="http://schemas.microsoft.com/office/powerpoint/2010/main" val="30625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1955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14" y="1600200"/>
            <a:ext cx="6104571" cy="4525963"/>
          </a:xfrm>
        </p:spPr>
      </p:pic>
    </p:spTree>
    <p:extLst>
      <p:ext uri="{BB962C8B-B14F-4D97-AF65-F5344CB8AC3E}">
        <p14:creationId xmlns:p14="http://schemas.microsoft.com/office/powerpoint/2010/main" val="3195505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4. December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94" y="1600200"/>
            <a:ext cx="7338012" cy="4525963"/>
          </a:xfrm>
        </p:spPr>
      </p:pic>
    </p:spTree>
    <p:extLst>
      <p:ext uri="{BB962C8B-B14F-4D97-AF65-F5344CB8AC3E}">
        <p14:creationId xmlns:p14="http://schemas.microsoft.com/office/powerpoint/2010/main" val="10678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4. </a:t>
            </a:r>
            <a:r>
              <a:rPr lang="da-DK"/>
              <a:t>December 2017</a:t>
            </a:r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9" y="1600200"/>
            <a:ext cx="6742381" cy="4525963"/>
          </a:xfrm>
        </p:spPr>
      </p:pic>
    </p:spTree>
    <p:extLst>
      <p:ext uri="{BB962C8B-B14F-4D97-AF65-F5344CB8AC3E}">
        <p14:creationId xmlns:p14="http://schemas.microsoft.com/office/powerpoint/2010/main" val="37532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1990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75206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3.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6" y="1600200"/>
            <a:ext cx="6901308" cy="4525963"/>
          </a:xfrm>
        </p:spPr>
      </p:pic>
    </p:spTree>
    <p:extLst>
      <p:ext uri="{BB962C8B-B14F-4D97-AF65-F5344CB8AC3E}">
        <p14:creationId xmlns:p14="http://schemas.microsoft.com/office/powerpoint/2010/main" val="19779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7. </a:t>
            </a:r>
            <a:r>
              <a:rPr lang="da-DK" dirty="0"/>
              <a:t>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06" y="1600200"/>
            <a:ext cx="6850388" cy="4525963"/>
          </a:xfrm>
        </p:spPr>
      </p:pic>
    </p:spTree>
    <p:extLst>
      <p:ext uri="{BB962C8B-B14F-4D97-AF65-F5344CB8AC3E}">
        <p14:creationId xmlns:p14="http://schemas.microsoft.com/office/powerpoint/2010/main" val="260551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7. </a:t>
            </a:r>
            <a:r>
              <a:rPr lang="da-DK" dirty="0"/>
              <a:t>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3" y="1600200"/>
            <a:ext cx="7479413" cy="4525963"/>
          </a:xfrm>
        </p:spPr>
      </p:pic>
    </p:spTree>
    <p:extLst>
      <p:ext uri="{BB962C8B-B14F-4D97-AF65-F5344CB8AC3E}">
        <p14:creationId xmlns:p14="http://schemas.microsoft.com/office/powerpoint/2010/main" val="4674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10. </a:t>
            </a:r>
            <a:r>
              <a:rPr lang="da-DK" dirty="0"/>
              <a:t>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5" y="1600200"/>
            <a:ext cx="7099849" cy="4525963"/>
          </a:xfrm>
        </p:spPr>
      </p:pic>
    </p:spTree>
    <p:extLst>
      <p:ext uri="{BB962C8B-B14F-4D97-AF65-F5344CB8AC3E}">
        <p14:creationId xmlns:p14="http://schemas.microsoft.com/office/powerpoint/2010/main" val="6256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10. November 2017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9" y="1600200"/>
            <a:ext cx="6742381" cy="4525963"/>
          </a:xfrm>
        </p:spPr>
      </p:pic>
    </p:spTree>
    <p:extLst>
      <p:ext uri="{BB962C8B-B14F-4D97-AF65-F5344CB8AC3E}">
        <p14:creationId xmlns:p14="http://schemas.microsoft.com/office/powerpoint/2010/main" val="7616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117</Words>
  <Application>Microsoft Office PowerPoint</Application>
  <PresentationFormat>Skærmshow (4:3)</PresentationFormat>
  <Paragraphs>32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31</vt:i4>
      </vt:variant>
    </vt:vector>
  </HeadingPairs>
  <TitlesOfParts>
    <vt:vector size="32" baseType="lpstr">
      <vt:lpstr>Kontortema</vt:lpstr>
      <vt:lpstr>Slotsgården</vt:lpstr>
      <vt:lpstr>1946</vt:lpstr>
      <vt:lpstr>1955</vt:lpstr>
      <vt:lpstr>1990</vt:lpstr>
      <vt:lpstr>3. November 2017</vt:lpstr>
      <vt:lpstr>7. November 2017</vt:lpstr>
      <vt:lpstr>7. November 2017</vt:lpstr>
      <vt:lpstr>10. November 2017</vt:lpstr>
      <vt:lpstr>10. November 2017</vt:lpstr>
      <vt:lpstr>10. November 2017</vt:lpstr>
      <vt:lpstr>19. November 2017</vt:lpstr>
      <vt:lpstr>19. November 2017</vt:lpstr>
      <vt:lpstr>19. November 2017</vt:lpstr>
      <vt:lpstr>21. November 2017</vt:lpstr>
      <vt:lpstr>21. November 2017</vt:lpstr>
      <vt:lpstr>21. November 2017</vt:lpstr>
      <vt:lpstr>21. November 2017</vt:lpstr>
      <vt:lpstr>23. November 2017</vt:lpstr>
      <vt:lpstr>23. November 2017</vt:lpstr>
      <vt:lpstr>23. November 2017</vt:lpstr>
      <vt:lpstr>26. November 2017</vt:lpstr>
      <vt:lpstr>26. November 2017</vt:lpstr>
      <vt:lpstr>30. November 2017</vt:lpstr>
      <vt:lpstr>30. November 2017</vt:lpstr>
      <vt:lpstr>30. November 2017</vt:lpstr>
      <vt:lpstr>30. November 2017- ”Skräjelasset”</vt:lpstr>
      <vt:lpstr>30. November 2017</vt:lpstr>
      <vt:lpstr>4. December 2017</vt:lpstr>
      <vt:lpstr>4. December 2017</vt:lpstr>
      <vt:lpstr>4. December 2017</vt:lpstr>
      <vt:lpstr>4. December 2017</vt:lpstr>
    </vt:vector>
  </TitlesOfParts>
  <Company>SLETTES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Slotsgården</dc:title>
  <dc:creator>Finn Hansen</dc:creator>
  <cp:lastModifiedBy>Finn Hansen</cp:lastModifiedBy>
  <cp:revision>4</cp:revision>
  <dcterms:created xsi:type="dcterms:W3CDTF">2017-12-05T16:20:15Z</dcterms:created>
  <dcterms:modified xsi:type="dcterms:W3CDTF">2017-12-05T17:05:47Z</dcterms:modified>
</cp:coreProperties>
</file>